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70" r:id="rId4"/>
    <p:sldId id="271" r:id="rId5"/>
    <p:sldId id="279" r:id="rId6"/>
    <p:sldId id="272" r:id="rId7"/>
    <p:sldId id="273" r:id="rId8"/>
    <p:sldId id="274" r:id="rId9"/>
    <p:sldId id="275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4A066-5264-4586-B4EA-B903997DBC71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07B7A-3ABA-40CD-AC09-A3D820D7DD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07B7A-3ABA-40CD-AC09-A3D820D7DDC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BFD998-D418-4A3D-8D4B-6750BB47B66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864"/>
            <a:ext cx="8077200" cy="1169296"/>
          </a:xfrm>
        </p:spPr>
        <p:txBody>
          <a:bodyPr/>
          <a:lstStyle/>
          <a:p>
            <a:r>
              <a:rPr lang="en-US" dirty="0" smtClean="0"/>
              <a:t>Linux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isecur1ty  training center</a:t>
            </a:r>
          </a:p>
          <a:p>
            <a:r>
              <a:rPr lang="en-US" dirty="0" smtClean="0"/>
              <a:t>Presented by : Eng. Mohammad Khreesha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429001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/>
              <a:t>The End </a:t>
            </a:r>
            <a:r>
              <a:rPr lang="en-US" sz="4400" b="1" dirty="0" smtClean="0">
                <a:sym typeface="Wingdings" pitchFamily="2" charset="2"/>
              </a:rPr>
              <a:t>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head</a:t>
            </a:r>
            <a:endParaRPr lang="en-US" dirty="0" smtClean="0"/>
          </a:p>
          <a:p>
            <a:r>
              <a:rPr lang="en-US" dirty="0" smtClean="0"/>
              <a:t>tail</a:t>
            </a:r>
            <a:endParaRPr lang="en-US" dirty="0" smtClean="0"/>
          </a:p>
          <a:p>
            <a:r>
              <a:rPr lang="en-US" dirty="0" smtClean="0"/>
              <a:t>cat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dirty="0" err="1" smtClean="0"/>
              <a:t>ac</a:t>
            </a:r>
            <a:endParaRPr lang="en-US" dirty="0" smtClean="0"/>
          </a:p>
          <a:p>
            <a:r>
              <a:rPr lang="en-US" dirty="0" smtClean="0"/>
              <a:t>more and less</a:t>
            </a:r>
            <a:endParaRPr lang="en-US" dirty="0" smtClean="0"/>
          </a:p>
          <a:p>
            <a:r>
              <a:rPr lang="en-US" dirty="0" smtClean="0"/>
              <a:t>strings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this </a:t>
            </a:r>
            <a:r>
              <a:rPr lang="en-US" sz="3600" dirty="0" smtClean="0"/>
              <a:t>lesson we </a:t>
            </a:r>
            <a:r>
              <a:rPr lang="en-US" sz="3600" dirty="0" smtClean="0"/>
              <a:t>will look at the contents of text files with head, tail, cat, </a:t>
            </a:r>
            <a:r>
              <a:rPr lang="en-US" sz="3600" dirty="0" err="1" smtClean="0"/>
              <a:t>tac</a:t>
            </a:r>
            <a:r>
              <a:rPr lang="en-US" sz="3600" dirty="0" smtClean="0"/>
              <a:t>, more</a:t>
            </a:r>
            <a:r>
              <a:rPr lang="en-US" sz="3600" dirty="0" smtClean="0"/>
              <a:t>, less </a:t>
            </a:r>
            <a:r>
              <a:rPr lang="en-US" sz="3600" dirty="0" smtClean="0"/>
              <a:t>and </a:t>
            </a:r>
            <a:r>
              <a:rPr lang="en-US" sz="3600" dirty="0" smtClean="0"/>
              <a:t>strings.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head to display the first ten lines of a file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head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smtClean="0"/>
              <a:t>The head command can also display the first n lines of a file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head -4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smtClean="0"/>
              <a:t>Head can also display the first n bytes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head -c4 /etc/</a:t>
            </a:r>
            <a:r>
              <a:rPr lang="en-US" dirty="0" err="1" smtClean="0"/>
              <a:t>passwd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head, the tail command will display the last ten lines of a file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tail /etc/services</a:t>
            </a:r>
            <a:endParaRPr lang="en-US" dirty="0"/>
          </a:p>
          <a:p>
            <a:r>
              <a:rPr lang="en-US" dirty="0" smtClean="0"/>
              <a:t>You can give tail the number of lines you want to see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Tail -3  </a:t>
            </a:r>
            <a:r>
              <a:rPr lang="en-US" dirty="0" smtClean="0"/>
              <a:t>/etc/services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012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cat command is one of the most universal tools. All it does is copy </a:t>
            </a:r>
            <a:r>
              <a:rPr lang="en-US" dirty="0" smtClean="0"/>
              <a:t>standard input </a:t>
            </a:r>
            <a:r>
              <a:rPr lang="en-US" dirty="0" smtClean="0"/>
              <a:t>to standard </a:t>
            </a:r>
            <a:r>
              <a:rPr lang="en-US" dirty="0" smtClean="0"/>
              <a:t>output.</a:t>
            </a:r>
          </a:p>
          <a:p>
            <a:pPr lvl="1"/>
            <a:r>
              <a:rPr lang="en-US" dirty="0" smtClean="0"/>
              <a:t>cat /etc/</a:t>
            </a:r>
            <a:r>
              <a:rPr lang="en-US" dirty="0" err="1" smtClean="0"/>
              <a:t>resolv.conf</a:t>
            </a:r>
            <a:endParaRPr lang="en-US" dirty="0" smtClean="0"/>
          </a:p>
          <a:p>
            <a:r>
              <a:rPr lang="en-US" dirty="0" smtClean="0"/>
              <a:t>cat is short for concatenate. One of the basic uses of cat is to concatenate files </a:t>
            </a:r>
            <a:r>
              <a:rPr lang="en-US" dirty="0" smtClean="0"/>
              <a:t>into a </a:t>
            </a:r>
            <a:r>
              <a:rPr lang="en-US" dirty="0" smtClean="0"/>
              <a:t>bigger </a:t>
            </a:r>
            <a:r>
              <a:rPr lang="en-US" dirty="0" smtClean="0"/>
              <a:t>file.</a:t>
            </a:r>
          </a:p>
          <a:p>
            <a:pPr lvl="1"/>
            <a:r>
              <a:rPr lang="en-US" dirty="0" smtClean="0"/>
              <a:t>cat part1 part2 part3</a:t>
            </a:r>
            <a:endParaRPr lang="en-US" dirty="0" smtClean="0"/>
          </a:p>
          <a:p>
            <a:r>
              <a:rPr lang="en-US" dirty="0" smtClean="0"/>
              <a:t>You can use cat to create flat text files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cat &gt; </a:t>
            </a:r>
            <a:r>
              <a:rPr lang="en-US" dirty="0" smtClean="0"/>
              <a:t>outfile.txt</a:t>
            </a:r>
          </a:p>
          <a:p>
            <a:r>
              <a:rPr lang="en-US" dirty="0" smtClean="0"/>
              <a:t>cat can be used to copy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cat </a:t>
            </a:r>
            <a:r>
              <a:rPr lang="en-US" dirty="0" smtClean="0"/>
              <a:t>file1.txt &gt; file2.txt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purpose of </a:t>
            </a:r>
            <a:r>
              <a:rPr lang="en-US" dirty="0" err="1" smtClean="0"/>
              <a:t>tac</a:t>
            </a:r>
            <a:r>
              <a:rPr lang="en-US" dirty="0" smtClean="0"/>
              <a:t> </a:t>
            </a:r>
            <a:r>
              <a:rPr lang="en-US" dirty="0" smtClean="0"/>
              <a:t>is the </a:t>
            </a:r>
            <a:r>
              <a:rPr lang="en-US" dirty="0" smtClean="0"/>
              <a:t>opposite of </a:t>
            </a:r>
            <a:r>
              <a:rPr lang="en-US" dirty="0" smtClean="0"/>
              <a:t>cat.</a:t>
            </a:r>
            <a:endParaRPr lang="en-US" dirty="0" smtClean="0"/>
          </a:p>
          <a:p>
            <a:r>
              <a:rPr lang="en-US" dirty="0" smtClean="0"/>
              <a:t>Example : </a:t>
            </a:r>
          </a:p>
          <a:p>
            <a:pPr lvl="1"/>
            <a:r>
              <a:rPr lang="en-US" dirty="0" smtClean="0"/>
              <a:t>cat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err="1" smtClean="0"/>
              <a:t>tac</a:t>
            </a:r>
            <a:r>
              <a:rPr lang="en-US" dirty="0" smtClean="0"/>
              <a:t> /etc/</a:t>
            </a:r>
            <a:r>
              <a:rPr lang="en-US" dirty="0" err="1" smtClean="0"/>
              <a:t>passwd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ore and 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r>
              <a:rPr lang="en-US" dirty="0" smtClean="0"/>
              <a:t>The more command is useful for displaying files that take up more than one screen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will allow you to see the contents of the file page by page. Use the space bar </a:t>
            </a:r>
            <a:r>
              <a:rPr lang="en-US" dirty="0" smtClean="0"/>
              <a:t>to see </a:t>
            </a:r>
            <a:r>
              <a:rPr lang="en-US" dirty="0" smtClean="0"/>
              <a:t>the next page, or q to quit.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people prefer the less command to more.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strings command you can display readable </a:t>
            </a:r>
            <a:r>
              <a:rPr lang="en-US" dirty="0" err="1" smtClean="0"/>
              <a:t>ascii</a:t>
            </a:r>
            <a:r>
              <a:rPr lang="en-US" dirty="0" smtClean="0"/>
              <a:t> strings found in (binary</a:t>
            </a:r>
            <a:r>
              <a:rPr lang="en-US" dirty="0" smtClean="0"/>
              <a:t>) files.</a:t>
            </a:r>
          </a:p>
          <a:p>
            <a:r>
              <a:rPr lang="en-US" dirty="0" smtClean="0"/>
              <a:t>strings is mainly useful for determining the contents of non-text files.   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strings /bin/</a:t>
            </a:r>
            <a:r>
              <a:rPr lang="en-US" dirty="0" err="1" smtClean="0"/>
              <a:t>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</TotalTime>
  <Words>329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Linux Essentials</vt:lpstr>
      <vt:lpstr>Table of contents</vt:lpstr>
      <vt:lpstr>Introduction</vt:lpstr>
      <vt:lpstr>head</vt:lpstr>
      <vt:lpstr>tail</vt:lpstr>
      <vt:lpstr>cat</vt:lpstr>
      <vt:lpstr>tac</vt:lpstr>
      <vt:lpstr>more and less</vt:lpstr>
      <vt:lpstr>strings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Essentials</dc:title>
  <dc:creator>banyrock</dc:creator>
  <cp:lastModifiedBy>banyrock</cp:lastModifiedBy>
  <cp:revision>109</cp:revision>
  <dcterms:created xsi:type="dcterms:W3CDTF">2014-02-01T17:12:53Z</dcterms:created>
  <dcterms:modified xsi:type="dcterms:W3CDTF">2014-02-08T15:41:49Z</dcterms:modified>
</cp:coreProperties>
</file>