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0" r:id="rId4"/>
    <p:sldId id="271" r:id="rId5"/>
    <p:sldId id="279" r:id="rId6"/>
    <p:sldId id="272" r:id="rId7"/>
    <p:sldId id="273" r:id="rId8"/>
    <p:sldId id="274" r:id="rId9"/>
    <p:sldId id="280" r:id="rId10"/>
    <p:sldId id="275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BFD998-D418-4A3D-8D4B-6750BB47B66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864"/>
            <a:ext cx="8077200" cy="1169296"/>
          </a:xfrm>
        </p:spPr>
        <p:txBody>
          <a:bodyPr/>
          <a:lstStyle/>
          <a:p>
            <a:r>
              <a:rPr lang="en-US" dirty="0" smtClean="0"/>
              <a:t>Linux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isecur1ty  training center</a:t>
            </a:r>
          </a:p>
          <a:p>
            <a:r>
              <a:rPr lang="en-US" dirty="0" smtClean="0"/>
              <a:t>Presented by : Eng. Mohammad Khreesha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mv</a:t>
            </a:r>
            <a:r>
              <a:rPr lang="en-US" dirty="0" smtClean="0"/>
              <a:t> to rename a file or to move the file to another directory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you need to rename only one file then </a:t>
            </a:r>
            <a:r>
              <a:rPr lang="en-US" dirty="0" err="1" smtClean="0"/>
              <a:t>mv</a:t>
            </a:r>
            <a:r>
              <a:rPr lang="en-US" dirty="0" smtClean="0"/>
              <a:t> is the preferred command to 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mv</a:t>
            </a:r>
            <a:r>
              <a:rPr lang="en-US" dirty="0" smtClean="0"/>
              <a:t> file100 </a:t>
            </a:r>
            <a:r>
              <a:rPr lang="en-US" dirty="0" smtClean="0"/>
              <a:t>ABC.txt</a:t>
            </a:r>
          </a:p>
          <a:p>
            <a:pPr lvl="1"/>
            <a:r>
              <a:rPr lang="en-US" dirty="0" err="1" smtClean="0"/>
              <a:t>mv</a:t>
            </a:r>
            <a:r>
              <a:rPr lang="en-US" dirty="0" smtClean="0"/>
              <a:t> file100 </a:t>
            </a:r>
            <a:r>
              <a:rPr lang="en-US" dirty="0" err="1" smtClean="0"/>
              <a:t>mydir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 smtClean="0"/>
              <a:t>mv</a:t>
            </a:r>
            <a:r>
              <a:rPr lang="en-US" dirty="0" smtClean="0"/>
              <a:t> file100 </a:t>
            </a:r>
            <a:r>
              <a:rPr lang="en-US" dirty="0" err="1" smtClean="0"/>
              <a:t>mydir</a:t>
            </a:r>
            <a:r>
              <a:rPr lang="en-US" dirty="0" smtClean="0"/>
              <a:t>/ABC.txt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429001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/>
              <a:t>The End </a:t>
            </a:r>
            <a:r>
              <a:rPr lang="en-US" sz="4400" b="1" dirty="0" smtClean="0">
                <a:sym typeface="Wingdings" pitchFamily="2" charset="2"/>
              </a:rPr>
              <a:t>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file</a:t>
            </a:r>
            <a:endParaRPr lang="en-US" dirty="0" smtClean="0"/>
          </a:p>
          <a:p>
            <a:r>
              <a:rPr lang="en-US" dirty="0" smtClean="0"/>
              <a:t>touch</a:t>
            </a:r>
            <a:endParaRPr lang="en-US" dirty="0" smtClean="0"/>
          </a:p>
          <a:p>
            <a:r>
              <a:rPr lang="en-US" dirty="0" err="1" smtClean="0"/>
              <a:t>rm</a:t>
            </a:r>
            <a:endParaRPr lang="en-US" dirty="0" smtClean="0"/>
          </a:p>
          <a:p>
            <a:r>
              <a:rPr lang="en-US" dirty="0" smtClean="0"/>
              <a:t>cp</a:t>
            </a:r>
            <a:endParaRPr lang="en-US" dirty="0" smtClean="0"/>
          </a:p>
          <a:p>
            <a:r>
              <a:rPr lang="en-US" dirty="0" err="1" smtClean="0"/>
              <a:t>mv</a:t>
            </a:r>
            <a:endParaRPr lang="en-US" dirty="0" smtClean="0"/>
          </a:p>
          <a:p>
            <a:r>
              <a:rPr lang="en-US" dirty="0" smtClean="0"/>
              <a:t>rename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In this chapter we learn how to </a:t>
            </a:r>
            <a:r>
              <a:rPr lang="en-US" sz="3600" dirty="0" smtClean="0"/>
              <a:t>recognize, </a:t>
            </a:r>
            <a:r>
              <a:rPr lang="en-US" sz="3600" dirty="0" smtClean="0"/>
              <a:t>create, remove, copy and move files </a:t>
            </a:r>
            <a:r>
              <a:rPr lang="en-US" sz="3600" dirty="0" smtClean="0"/>
              <a:t>using commands </a:t>
            </a:r>
            <a:r>
              <a:rPr lang="en-US" sz="3600" dirty="0" smtClean="0"/>
              <a:t>like file, touch, </a:t>
            </a:r>
            <a:r>
              <a:rPr lang="en-US" sz="3600" dirty="0" err="1" smtClean="0"/>
              <a:t>rm</a:t>
            </a:r>
            <a:r>
              <a:rPr lang="en-US" sz="3600" dirty="0" smtClean="0"/>
              <a:t>, cp, </a:t>
            </a:r>
            <a:r>
              <a:rPr lang="en-US" sz="3600" dirty="0" err="1" smtClean="0"/>
              <a:t>mv</a:t>
            </a:r>
            <a:r>
              <a:rPr lang="en-US" sz="3600" dirty="0" smtClean="0"/>
              <a:t> and rename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Linux is case sensitive, this means that FILE1 is different from file1, and /</a:t>
            </a:r>
            <a:r>
              <a:rPr lang="en-US" sz="3600" dirty="0" smtClean="0"/>
              <a:t>etc/hosts is </a:t>
            </a:r>
            <a:r>
              <a:rPr lang="en-US" sz="3600" dirty="0" smtClean="0"/>
              <a:t>different from /</a:t>
            </a:r>
            <a:r>
              <a:rPr lang="en-US" sz="3600" dirty="0" smtClean="0"/>
              <a:t>etc/Hosts .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A directory is a special kind of file, but it is still a </a:t>
            </a:r>
            <a:r>
              <a:rPr lang="en-US" sz="3600" dirty="0" smtClean="0"/>
              <a:t>file. </a:t>
            </a:r>
            <a:r>
              <a:rPr lang="en-US" sz="3600" dirty="0" smtClean="0"/>
              <a:t>It will become clear </a:t>
            </a:r>
            <a:r>
              <a:rPr lang="en-US" sz="3600" dirty="0" smtClean="0"/>
              <a:t>that everything on </a:t>
            </a:r>
            <a:r>
              <a:rPr lang="en-US" sz="3600" dirty="0" smtClean="0"/>
              <a:t>Linux is a file.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file utility determines the file type. Linux does not use extensions to </a:t>
            </a:r>
            <a:r>
              <a:rPr lang="en-US" dirty="0" smtClean="0"/>
              <a:t>determine the </a:t>
            </a:r>
            <a:r>
              <a:rPr lang="en-US" dirty="0" smtClean="0"/>
              <a:t>file type. Your editor does not care whether a file ends in .TXT or .DOC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file command uses a magic file that contains patterns to </a:t>
            </a:r>
            <a:r>
              <a:rPr lang="en-US" dirty="0" smtClean="0"/>
              <a:t>recognize </a:t>
            </a:r>
            <a:r>
              <a:rPr lang="en-US" dirty="0" smtClean="0"/>
              <a:t>file types</a:t>
            </a:r>
            <a:r>
              <a:rPr lang="en-US" dirty="0" smtClean="0"/>
              <a:t>. The </a:t>
            </a:r>
            <a:r>
              <a:rPr lang="en-US" dirty="0" smtClean="0"/>
              <a:t>magic file is located in </a:t>
            </a:r>
            <a:r>
              <a:rPr lang="en-US" b="1" dirty="0" smtClean="0"/>
              <a:t>/</a:t>
            </a:r>
            <a:r>
              <a:rPr lang="en-US" b="1" dirty="0" err="1" smtClean="0"/>
              <a:t>usr</a:t>
            </a:r>
            <a:r>
              <a:rPr lang="en-US" b="1" dirty="0" smtClean="0"/>
              <a:t>/share/file/magic. Type man 5 magic for </a:t>
            </a:r>
            <a:r>
              <a:rPr lang="en-US" b="1" dirty="0" smtClean="0"/>
              <a:t>more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It is interesting to point out </a:t>
            </a:r>
            <a:r>
              <a:rPr lang="en-US" b="1" dirty="0" smtClean="0"/>
              <a:t>file -s for special files like those in /dev and /proc.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pic33.png</a:t>
            </a:r>
          </a:p>
          <a:p>
            <a:pPr lvl="1"/>
            <a:r>
              <a:rPr lang="en-US" dirty="0" smtClean="0"/>
              <a:t>file /</a:t>
            </a:r>
            <a:r>
              <a:rPr lang="en-US" dirty="0" smtClean="0"/>
              <a:t>etc/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ile </a:t>
            </a:r>
            <a:r>
              <a:rPr lang="en-US" dirty="0" err="1" smtClean="0"/>
              <a:t>hello.c</a:t>
            </a:r>
            <a:endParaRPr lang="en-US" dirty="0" smtClean="0"/>
          </a:p>
          <a:p>
            <a:pPr lvl="1"/>
            <a:r>
              <a:rPr lang="en-US" dirty="0" smtClean="0"/>
              <a:t>file /proc/</a:t>
            </a:r>
            <a:r>
              <a:rPr lang="en-US" dirty="0" err="1" smtClean="0"/>
              <a:t>cpuinfo</a:t>
            </a:r>
            <a:endParaRPr lang="en-US" dirty="0" smtClean="0"/>
          </a:p>
          <a:p>
            <a:pPr lvl="1"/>
            <a:r>
              <a:rPr lang="en-US" dirty="0" smtClean="0"/>
              <a:t>file -s /</a:t>
            </a:r>
            <a:r>
              <a:rPr lang="en-US" dirty="0" smtClean="0"/>
              <a:t>proc/</a:t>
            </a:r>
            <a:r>
              <a:rPr lang="en-US" dirty="0" err="1" smtClean="0"/>
              <a:t>cpuinfo</a:t>
            </a:r>
            <a:endParaRPr lang="en-US" dirty="0" smtClean="0"/>
          </a:p>
          <a:p>
            <a:pPr lvl="1"/>
            <a:r>
              <a:rPr lang="en-US" dirty="0" smtClean="0"/>
              <a:t>file /</a:t>
            </a:r>
            <a:r>
              <a:rPr lang="en-US" dirty="0" smtClean="0"/>
              <a:t>dev/</a:t>
            </a:r>
            <a:r>
              <a:rPr lang="en-US" dirty="0" err="1" smtClean="0"/>
              <a:t>sda</a:t>
            </a:r>
            <a:endParaRPr lang="en-US" dirty="0" smtClean="0"/>
          </a:p>
          <a:p>
            <a:pPr lvl="1"/>
            <a:r>
              <a:rPr lang="en-US" dirty="0" smtClean="0"/>
              <a:t>file -s /dev/</a:t>
            </a:r>
            <a:r>
              <a:rPr lang="en-US" dirty="0" err="1" smtClean="0"/>
              <a:t>sda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Its is an easy </a:t>
            </a:r>
            <a:r>
              <a:rPr lang="en-US" dirty="0" smtClean="0"/>
              <a:t>way to create a file is with </a:t>
            </a:r>
            <a:r>
              <a:rPr lang="en-US" dirty="0" smtClean="0"/>
              <a:t>touch.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touch </a:t>
            </a:r>
            <a:r>
              <a:rPr lang="en-US" dirty="0" smtClean="0"/>
              <a:t>file1</a:t>
            </a:r>
          </a:p>
          <a:p>
            <a:pPr lvl="1"/>
            <a:r>
              <a:rPr lang="en-US" dirty="0" smtClean="0"/>
              <a:t>touch </a:t>
            </a:r>
            <a:r>
              <a:rPr lang="en-US" dirty="0" smtClean="0"/>
              <a:t>file2</a:t>
            </a:r>
          </a:p>
          <a:p>
            <a:pPr lvl="1"/>
            <a:r>
              <a:rPr lang="en-US" dirty="0" smtClean="0"/>
              <a:t>touch </a:t>
            </a:r>
            <a:r>
              <a:rPr lang="en-US" dirty="0" smtClean="0"/>
              <a:t>file1.txt</a:t>
            </a:r>
          </a:p>
          <a:p>
            <a:pPr lvl="1"/>
            <a:r>
              <a:rPr lang="en-US" dirty="0" smtClean="0"/>
              <a:t>touch </a:t>
            </a:r>
            <a:r>
              <a:rPr lang="en-US" dirty="0" smtClean="0"/>
              <a:t>file1.c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you no longer need a file, use </a:t>
            </a:r>
            <a:r>
              <a:rPr lang="en-US" dirty="0" err="1" smtClean="0"/>
              <a:t>rm</a:t>
            </a:r>
            <a:r>
              <a:rPr lang="en-US" dirty="0" smtClean="0"/>
              <a:t> to remove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Unlike </a:t>
            </a:r>
            <a:r>
              <a:rPr lang="en-US" dirty="0" smtClean="0"/>
              <a:t>some graphical </a:t>
            </a:r>
            <a:r>
              <a:rPr lang="en-US" dirty="0" smtClean="0"/>
              <a:t>user interfaces</a:t>
            </a:r>
            <a:r>
              <a:rPr lang="en-US" dirty="0" smtClean="0"/>
              <a:t>, the command line in general does not have a </a:t>
            </a:r>
            <a:r>
              <a:rPr lang="en-US" i="1" dirty="0" smtClean="0"/>
              <a:t>waste bin or trash can </a:t>
            </a:r>
            <a:r>
              <a:rPr lang="en-US" i="1" dirty="0" smtClean="0"/>
              <a:t>to </a:t>
            </a:r>
            <a:r>
              <a:rPr lang="en-US" dirty="0" smtClean="0"/>
              <a:t>recover files.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you use </a:t>
            </a:r>
            <a:r>
              <a:rPr lang="en-US" dirty="0" err="1" smtClean="0"/>
              <a:t>rm</a:t>
            </a:r>
            <a:r>
              <a:rPr lang="en-US" dirty="0" smtClean="0"/>
              <a:t> to remove a file, the file is gone. Therefore, be </a:t>
            </a:r>
            <a:r>
              <a:rPr lang="en-US" dirty="0" smtClean="0"/>
              <a:t>careful when </a:t>
            </a:r>
            <a:r>
              <a:rPr lang="en-US" dirty="0" smtClean="0"/>
              <a:t>removing files</a:t>
            </a:r>
            <a:r>
              <a:rPr lang="en-US" dirty="0" smtClean="0"/>
              <a:t>!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file1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i</a:t>
            </a:r>
            <a:r>
              <a:rPr lang="en-US" dirty="0" smtClean="0"/>
              <a:t> file1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rf</a:t>
            </a:r>
            <a:r>
              <a:rPr lang="en-US" dirty="0" smtClean="0"/>
              <a:t> dir1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r>
              <a:rPr lang="en-US" dirty="0" smtClean="0"/>
              <a:t>To copy a file, use cp with a source and a target argument.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target is a </a:t>
            </a:r>
            <a:r>
              <a:rPr lang="en-US" dirty="0" smtClean="0"/>
              <a:t>directory, then </a:t>
            </a:r>
            <a:r>
              <a:rPr lang="en-US" dirty="0" smtClean="0"/>
              <a:t>the source files are copied to that target </a:t>
            </a:r>
            <a:r>
              <a:rPr lang="en-US" dirty="0" smtClean="0"/>
              <a:t>directory.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cp </a:t>
            </a:r>
            <a:r>
              <a:rPr lang="en-US" dirty="0" err="1" smtClean="0"/>
              <a:t>FileA</a:t>
            </a:r>
            <a:r>
              <a:rPr lang="en-US" dirty="0" smtClean="0"/>
              <a:t> </a:t>
            </a:r>
            <a:r>
              <a:rPr lang="en-US" dirty="0" err="1" smtClean="0"/>
              <a:t>FileB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   copy </a:t>
            </a:r>
            <a:r>
              <a:rPr lang="en-US" dirty="0" err="1" smtClean="0">
                <a:sym typeface="Wingdings" pitchFamily="2" charset="2"/>
              </a:rPr>
              <a:t>FileA</a:t>
            </a:r>
            <a:r>
              <a:rPr lang="en-US" dirty="0" smtClean="0">
                <a:sym typeface="Wingdings" pitchFamily="2" charset="2"/>
              </a:rPr>
              <a:t> and paste it with new name </a:t>
            </a:r>
            <a:r>
              <a:rPr lang="en-US" dirty="0" err="1" smtClean="0">
                <a:sym typeface="Wingdings" pitchFamily="2" charset="2"/>
              </a:rPr>
              <a:t>Fileb</a:t>
            </a:r>
            <a:endParaRPr lang="en-US" dirty="0" smtClean="0"/>
          </a:p>
          <a:p>
            <a:pPr lvl="1"/>
            <a:r>
              <a:rPr lang="en-US" dirty="0" smtClean="0"/>
              <a:t>cp </a:t>
            </a:r>
            <a:r>
              <a:rPr lang="en-US" dirty="0" err="1" smtClean="0"/>
              <a:t>FileA</a:t>
            </a:r>
            <a:r>
              <a:rPr lang="en-US" dirty="0" smtClean="0"/>
              <a:t> </a:t>
            </a:r>
            <a:r>
              <a:rPr lang="en-US" dirty="0" err="1" smtClean="0"/>
              <a:t>MyDir</a:t>
            </a:r>
            <a:r>
              <a:rPr lang="en-US" dirty="0" smtClean="0"/>
              <a:t>/   </a:t>
            </a:r>
            <a:r>
              <a:rPr lang="en-US" dirty="0" smtClean="0">
                <a:sym typeface="Wingdings" pitchFamily="2" charset="2"/>
              </a:rPr>
              <a:t>  copy </a:t>
            </a:r>
            <a:r>
              <a:rPr lang="en-US" dirty="0" err="1" smtClean="0">
                <a:sym typeface="Wingdings" pitchFamily="2" charset="2"/>
              </a:rPr>
              <a:t>FileA</a:t>
            </a:r>
            <a:r>
              <a:rPr lang="en-US" dirty="0" smtClean="0">
                <a:sym typeface="Wingdings" pitchFamily="2" charset="2"/>
              </a:rPr>
              <a:t> to </a:t>
            </a:r>
            <a:r>
              <a:rPr lang="en-US" dirty="0" err="1" smtClean="0">
                <a:sym typeface="Wingdings" pitchFamily="2" charset="2"/>
              </a:rPr>
              <a:t>MyDir</a:t>
            </a:r>
            <a:r>
              <a:rPr lang="en-US" dirty="0" smtClean="0">
                <a:sym typeface="Wingdings" pitchFamily="2" charset="2"/>
              </a:rPr>
              <a:t> directory</a:t>
            </a:r>
            <a:endParaRPr lang="en-US" dirty="0" smtClean="0"/>
          </a:p>
          <a:p>
            <a:pPr lvl="1"/>
            <a:r>
              <a:rPr lang="en-US" dirty="0" smtClean="0"/>
              <a:t>cp -r </a:t>
            </a:r>
            <a:r>
              <a:rPr lang="en-US" dirty="0" err="1" smtClean="0"/>
              <a:t>MyDir</a:t>
            </a:r>
            <a:r>
              <a:rPr lang="en-US" dirty="0" smtClean="0"/>
              <a:t> </a:t>
            </a:r>
            <a:r>
              <a:rPr lang="en-US" dirty="0" err="1" smtClean="0"/>
              <a:t>MyDirB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copy complete directories</a:t>
            </a:r>
          </a:p>
          <a:p>
            <a:pPr lvl="1"/>
            <a:r>
              <a:rPr lang="en-US" dirty="0" smtClean="0"/>
              <a:t>cp file1 file2 dir1/file3 dir1/file55 </a:t>
            </a:r>
            <a:r>
              <a:rPr lang="en-US" dirty="0" smtClean="0"/>
              <a:t>dir2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cp multiple files to directory</a:t>
            </a:r>
          </a:p>
          <a:p>
            <a:pPr lvl="1"/>
            <a:r>
              <a:rPr lang="en-US" dirty="0" smtClean="0"/>
              <a:t>cp -</a:t>
            </a:r>
            <a:r>
              <a:rPr lang="en-US" dirty="0" err="1" smtClean="0"/>
              <a:t>i</a:t>
            </a:r>
            <a:r>
              <a:rPr lang="en-US" dirty="0" smtClean="0"/>
              <a:t> fire </a:t>
            </a:r>
            <a:r>
              <a:rPr lang="en-US" dirty="0" smtClean="0"/>
              <a:t>water 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To prevent cp from overwriting existing </a:t>
            </a:r>
            <a:r>
              <a:rPr lang="en-US" dirty="0" smtClean="0"/>
              <a:t>files (-</a:t>
            </a:r>
            <a:r>
              <a:rPr lang="en-US" dirty="0" err="1" smtClean="0"/>
              <a:t>i</a:t>
            </a:r>
            <a:r>
              <a:rPr lang="en-US" dirty="0" smtClean="0"/>
              <a:t>  == interactive)</a:t>
            </a:r>
            <a:endParaRPr lang="en-US" dirty="0" smtClean="0"/>
          </a:p>
          <a:p>
            <a:pPr lvl="1"/>
            <a:r>
              <a:rPr lang="en-US" dirty="0" smtClean="0"/>
              <a:t>cp -p file* </a:t>
            </a:r>
            <a:r>
              <a:rPr lang="en-US" dirty="0" err="1" smtClean="0"/>
              <a:t>cpp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preserve permissions and time stamps from source files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255</TotalTime>
  <Words>482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Linux Essentials</vt:lpstr>
      <vt:lpstr>Table of contents</vt:lpstr>
      <vt:lpstr>Introduction</vt:lpstr>
      <vt:lpstr>file</vt:lpstr>
      <vt:lpstr>continue…..</vt:lpstr>
      <vt:lpstr>touch</vt:lpstr>
      <vt:lpstr>rm</vt:lpstr>
      <vt:lpstr>cp</vt:lpstr>
      <vt:lpstr>continue….</vt:lpstr>
      <vt:lpstr>mv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Essentials</dc:title>
  <dc:creator>banyrock</dc:creator>
  <cp:lastModifiedBy>banyrock</cp:lastModifiedBy>
  <cp:revision>95</cp:revision>
  <dcterms:created xsi:type="dcterms:W3CDTF">2014-02-01T17:12:53Z</dcterms:created>
  <dcterms:modified xsi:type="dcterms:W3CDTF">2014-02-06T17:11:39Z</dcterms:modified>
</cp:coreProperties>
</file>