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BFD998-D418-4A3D-8D4B-6750BB47B66B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864"/>
            <a:ext cx="8077200" cy="1169296"/>
          </a:xfrm>
        </p:spPr>
        <p:txBody>
          <a:bodyPr/>
          <a:lstStyle/>
          <a:p>
            <a:r>
              <a:rPr lang="en-US" dirty="0" smtClean="0"/>
              <a:t>Linux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isecur1ty  training center</a:t>
            </a:r>
          </a:p>
          <a:p>
            <a:r>
              <a:rPr lang="en-US" dirty="0" smtClean="0"/>
              <a:t>Presented by : Eng. Mohammad Khreesha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rmdir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directory is empty, you can use </a:t>
            </a:r>
            <a:r>
              <a:rPr lang="en-US" dirty="0" err="1" smtClean="0"/>
              <a:t>rmdir</a:t>
            </a:r>
            <a:r>
              <a:rPr lang="en-US" dirty="0" smtClean="0"/>
              <a:t> to remove the </a:t>
            </a:r>
            <a:r>
              <a:rPr lang="en-US" dirty="0" smtClean="0"/>
              <a:t>directory…</a:t>
            </a:r>
          </a:p>
          <a:p>
            <a:r>
              <a:rPr lang="en-US" dirty="0" smtClean="0"/>
              <a:t>Examples :</a:t>
            </a:r>
          </a:p>
          <a:p>
            <a:pPr lvl="1"/>
            <a:r>
              <a:rPr lang="en-US" dirty="0" err="1" smtClean="0"/>
              <a:t>rmdir</a:t>
            </a:r>
            <a:r>
              <a:rPr lang="en-US" dirty="0" smtClean="0"/>
              <a:t> </a:t>
            </a:r>
            <a:r>
              <a:rPr lang="en-US" dirty="0" err="1" smtClean="0"/>
              <a:t>mydir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  remove </a:t>
            </a:r>
            <a:r>
              <a:rPr lang="en-US" dirty="0" err="1" smtClean="0">
                <a:sym typeface="Wingdings" pitchFamily="2" charset="2"/>
              </a:rPr>
              <a:t>mydir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-p </a:t>
            </a:r>
            <a:r>
              <a:rPr lang="en-US" dirty="0" smtClean="0"/>
              <a:t>dir/</a:t>
            </a:r>
            <a:r>
              <a:rPr lang="en-US" dirty="0" err="1" smtClean="0"/>
              <a:t>subdir</a:t>
            </a:r>
            <a:r>
              <a:rPr lang="en-US" dirty="0" smtClean="0"/>
              <a:t>/subdir2  </a:t>
            </a:r>
            <a:r>
              <a:rPr lang="en-US" dirty="0" smtClean="0">
                <a:sym typeface="Wingdings" pitchFamily="2" charset="2"/>
              </a:rPr>
              <a:t>  r</a:t>
            </a:r>
            <a:r>
              <a:rPr lang="en-US" dirty="0" smtClean="0"/>
              <a:t>ecursively remove directories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429001"/>
            <a:ext cx="8229600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/>
              <a:t>The End </a:t>
            </a:r>
            <a:r>
              <a:rPr lang="en-US" sz="4400" b="1" dirty="0" smtClean="0">
                <a:sym typeface="Wingdings" pitchFamily="2" charset="2"/>
              </a:rPr>
              <a:t>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err="1" smtClean="0"/>
              <a:t>p</a:t>
            </a:r>
            <a:r>
              <a:rPr lang="en-US" dirty="0" err="1" smtClean="0"/>
              <a:t>wd</a:t>
            </a:r>
            <a:endParaRPr lang="en-US" dirty="0" smtClean="0"/>
          </a:p>
          <a:p>
            <a:r>
              <a:rPr lang="en-US" dirty="0" err="1" smtClean="0"/>
              <a:t>cd</a:t>
            </a:r>
            <a:endParaRPr lang="en-US" dirty="0" smtClean="0"/>
          </a:p>
          <a:p>
            <a:r>
              <a:rPr lang="en-US" dirty="0" smtClean="0"/>
              <a:t>Absolute path &amp; relative path</a:t>
            </a:r>
          </a:p>
          <a:p>
            <a:r>
              <a:rPr lang="en-US" dirty="0" smtClean="0"/>
              <a:t>Path completion</a:t>
            </a:r>
          </a:p>
          <a:p>
            <a:r>
              <a:rPr lang="en-US" dirty="0" err="1" smtClean="0"/>
              <a:t>l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err="1" smtClean="0"/>
              <a:t>mkdir</a:t>
            </a:r>
            <a:endParaRPr lang="en-US" dirty="0" smtClean="0"/>
          </a:p>
          <a:p>
            <a:r>
              <a:rPr lang="en-US" dirty="0" err="1" smtClean="0"/>
              <a:t>rmdir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To explore the Linux file tree, you will need some basic tools.</a:t>
            </a:r>
          </a:p>
          <a:p>
            <a:r>
              <a:rPr lang="en-US" sz="3600" dirty="0" smtClean="0"/>
              <a:t>Small </a:t>
            </a:r>
            <a:r>
              <a:rPr lang="en-US" sz="3600" dirty="0" smtClean="0"/>
              <a:t>overview of the most common commands to work </a:t>
            </a:r>
            <a:r>
              <a:rPr lang="en-US" sz="3600" dirty="0" smtClean="0"/>
              <a:t>with directories </a:t>
            </a:r>
            <a:r>
              <a:rPr lang="en-US" sz="3600" dirty="0" smtClean="0"/>
              <a:t>: </a:t>
            </a:r>
            <a:r>
              <a:rPr lang="en-US" sz="3600" dirty="0" err="1" smtClean="0"/>
              <a:t>pwd</a:t>
            </a:r>
            <a:r>
              <a:rPr lang="en-US" sz="3600" dirty="0" smtClean="0"/>
              <a:t>, </a:t>
            </a:r>
            <a:r>
              <a:rPr lang="en-US" sz="3600" dirty="0" err="1" smtClean="0"/>
              <a:t>cd</a:t>
            </a:r>
            <a:r>
              <a:rPr lang="en-US" sz="3600" dirty="0" smtClean="0"/>
              <a:t>, </a:t>
            </a:r>
            <a:r>
              <a:rPr lang="en-US" sz="3600" dirty="0" err="1" smtClean="0"/>
              <a:t>ls</a:t>
            </a:r>
            <a:r>
              <a:rPr lang="en-US" sz="3600" dirty="0" smtClean="0"/>
              <a:t>, </a:t>
            </a:r>
            <a:r>
              <a:rPr lang="en-US" sz="3600" dirty="0" err="1" smtClean="0"/>
              <a:t>mkdir</a:t>
            </a:r>
            <a:r>
              <a:rPr lang="en-US" sz="3600" dirty="0" smtClean="0"/>
              <a:t>, </a:t>
            </a:r>
            <a:r>
              <a:rPr lang="en-US" sz="3600" dirty="0" err="1" smtClean="0"/>
              <a:t>rmdir</a:t>
            </a:r>
            <a:r>
              <a:rPr lang="en-US" sz="3600" dirty="0" smtClean="0"/>
              <a:t>. These commands are available on any </a:t>
            </a:r>
            <a:r>
              <a:rPr lang="en-US" sz="3600" dirty="0" smtClean="0"/>
              <a:t>Linux (</a:t>
            </a:r>
            <a:r>
              <a:rPr lang="en-US" sz="3600" dirty="0" smtClean="0"/>
              <a:t>or Unix) system.</a:t>
            </a:r>
          </a:p>
          <a:p>
            <a:r>
              <a:rPr lang="en-US" sz="3600" dirty="0" smtClean="0"/>
              <a:t>D</a:t>
            </a:r>
            <a:r>
              <a:rPr lang="en-US" sz="3600" dirty="0" smtClean="0"/>
              <a:t>iscusses </a:t>
            </a:r>
            <a:r>
              <a:rPr lang="en-US" sz="3600" dirty="0" smtClean="0"/>
              <a:t>absolute and relative paths and path completion in </a:t>
            </a:r>
            <a:r>
              <a:rPr lang="en-US" sz="3600" dirty="0" smtClean="0"/>
              <a:t>the bash </a:t>
            </a:r>
            <a:r>
              <a:rPr lang="en-US" sz="3600" dirty="0" smtClean="0"/>
              <a:t>shell.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you are here sign can be displayed with the </a:t>
            </a:r>
            <a:r>
              <a:rPr lang="en-US" dirty="0" err="1" smtClean="0"/>
              <a:t>pwd</a:t>
            </a:r>
            <a:r>
              <a:rPr lang="en-US" dirty="0" smtClean="0"/>
              <a:t> command (Print </a:t>
            </a:r>
            <a:r>
              <a:rPr lang="en-US" dirty="0" smtClean="0"/>
              <a:t>Working Directory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Example :</a:t>
            </a:r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 output like this /home/</a:t>
            </a:r>
            <a:r>
              <a:rPr lang="en-US" dirty="0" err="1" smtClean="0">
                <a:sym typeface="Wingdings" pitchFamily="2" charset="2"/>
              </a:rPr>
              <a:t>khreesha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change your current directory with the </a:t>
            </a:r>
            <a:r>
              <a:rPr lang="en-US" b="1" dirty="0" err="1" smtClean="0"/>
              <a:t>cd</a:t>
            </a:r>
            <a:r>
              <a:rPr lang="en-US" b="1" dirty="0" smtClean="0"/>
              <a:t> command (Change Directory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Examples: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/</a:t>
            </a:r>
            <a:r>
              <a:rPr lang="en-US" dirty="0" smtClean="0"/>
              <a:t>etc    </a:t>
            </a:r>
            <a:r>
              <a:rPr lang="en-US" dirty="0" smtClean="0">
                <a:sym typeface="Wingdings" pitchFamily="2" charset="2"/>
              </a:rPr>
              <a:t>   change the directory to /etc</a:t>
            </a:r>
            <a:endParaRPr lang="en-US" dirty="0" smtClean="0"/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Desktop   </a:t>
            </a:r>
            <a:r>
              <a:rPr lang="en-US" dirty="0" smtClean="0">
                <a:sym typeface="Wingdings" pitchFamily="2" charset="2"/>
              </a:rPr>
              <a:t>   change the directory </a:t>
            </a:r>
            <a:r>
              <a:rPr lang="en-US" dirty="0" err="1" smtClean="0">
                <a:sym typeface="Wingdings" pitchFamily="2" charset="2"/>
              </a:rPr>
              <a:t>Descktop</a:t>
            </a:r>
            <a:r>
              <a:rPr lang="en-US" dirty="0" smtClean="0">
                <a:sym typeface="Wingdings" pitchFamily="2" charset="2"/>
              </a:rPr>
              <a:t> which locates in the current working directory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/>
              <a:t>~   or  </a:t>
            </a:r>
            <a:r>
              <a:rPr lang="en-US" dirty="0" err="1" smtClean="0"/>
              <a:t>cd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   change to the user’s home directory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/>
              <a:t>..  </a:t>
            </a:r>
            <a:r>
              <a:rPr lang="en-US" dirty="0" smtClean="0">
                <a:sym typeface="Wingdings" pitchFamily="2" charset="2"/>
              </a:rPr>
              <a:t>   change to the parent directory for the current working directory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/>
              <a:t>-   </a:t>
            </a:r>
            <a:r>
              <a:rPr lang="en-US" dirty="0" smtClean="0">
                <a:sym typeface="Wingdings" pitchFamily="2" charset="2"/>
              </a:rPr>
              <a:t>   </a:t>
            </a:r>
            <a:r>
              <a:rPr lang="en-US" dirty="0" smtClean="0"/>
              <a:t>go to the previous directory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and relative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aware of absolute and relative paths in the file tree. When you </a:t>
            </a:r>
            <a:r>
              <a:rPr lang="en-US" dirty="0" smtClean="0"/>
              <a:t>type a </a:t>
            </a:r>
            <a:r>
              <a:rPr lang="en-US" dirty="0" smtClean="0"/>
              <a:t>path starting with a slash (/), then the root of the file tree is assumed. If you </a:t>
            </a:r>
            <a:r>
              <a:rPr lang="en-US" dirty="0" smtClean="0"/>
              <a:t>don't start </a:t>
            </a:r>
            <a:r>
              <a:rPr lang="en-US" dirty="0" smtClean="0"/>
              <a:t>your path with a slash, then the current directory is the assumed starting point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tab key can help you in typing a path without errors. Typing </a:t>
            </a:r>
            <a:r>
              <a:rPr lang="en-US" dirty="0" err="1" smtClean="0"/>
              <a:t>cd</a:t>
            </a:r>
            <a:r>
              <a:rPr lang="en-US" dirty="0" smtClean="0"/>
              <a:t> /et followed </a:t>
            </a:r>
            <a:r>
              <a:rPr lang="en-US" dirty="0" smtClean="0"/>
              <a:t>by the </a:t>
            </a:r>
            <a:r>
              <a:rPr lang="en-US" dirty="0" smtClean="0"/>
              <a:t>tab key will expand the command line to </a:t>
            </a:r>
            <a:r>
              <a:rPr lang="en-US" dirty="0" err="1" smtClean="0"/>
              <a:t>cd</a:t>
            </a:r>
            <a:r>
              <a:rPr lang="en-US" dirty="0" smtClean="0"/>
              <a:t> /etc</a:t>
            </a:r>
            <a:r>
              <a:rPr lang="en-US" dirty="0" smtClean="0"/>
              <a:t>/.</a:t>
            </a:r>
          </a:p>
          <a:p>
            <a:r>
              <a:rPr lang="en-US" b="1" dirty="0" smtClean="0"/>
              <a:t>Note : Linux is case sensitive…!!!!!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command used to list directory content.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  list the content of current working directory</a:t>
            </a:r>
            <a:endParaRPr lang="en-US" dirty="0" smtClean="0"/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–a   </a:t>
            </a:r>
            <a:r>
              <a:rPr lang="en-US" dirty="0" smtClean="0">
                <a:sym typeface="Wingdings" pitchFamily="2" charset="2"/>
              </a:rPr>
              <a:t> include hidden files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ls</a:t>
            </a:r>
            <a:r>
              <a:rPr lang="en-US" dirty="0" smtClean="0">
                <a:sym typeface="Wingdings" pitchFamily="2" charset="2"/>
              </a:rPr>
              <a:t> –l    </a:t>
            </a:r>
            <a:r>
              <a:rPr lang="en-US" dirty="0" smtClean="0"/>
              <a:t>gives you a long listing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lh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  </a:t>
            </a:r>
            <a:r>
              <a:rPr lang="en-US" dirty="0" smtClean="0"/>
              <a:t>It shows the numbers (file sizes) in a more human readable format</a:t>
            </a:r>
            <a:r>
              <a:rPr lang="en-US" dirty="0" smtClean="0"/>
              <a:t>..</a:t>
            </a:r>
          </a:p>
          <a:p>
            <a:r>
              <a:rPr lang="en-US" b="1" dirty="0" smtClean="0"/>
              <a:t>Note : hidden files in Linux starts with (dot)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mkdir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command used to create your own directories in Linux.</a:t>
            </a:r>
          </a:p>
          <a:p>
            <a:r>
              <a:rPr lang="en-US" dirty="0" smtClean="0"/>
              <a:t>You have to give at least one parameter to </a:t>
            </a:r>
            <a:r>
              <a:rPr lang="en-US" dirty="0" err="1" smtClean="0"/>
              <a:t>mkdir</a:t>
            </a:r>
            <a:r>
              <a:rPr lang="en-US" dirty="0" smtClean="0"/>
              <a:t>, the </a:t>
            </a:r>
            <a:r>
              <a:rPr lang="en-US" dirty="0" smtClean="0"/>
              <a:t>name of </a:t>
            </a:r>
            <a:r>
              <a:rPr lang="en-US" dirty="0" smtClean="0"/>
              <a:t>the new directory to be created. Think before you type a leading </a:t>
            </a:r>
            <a:r>
              <a:rPr lang="en-US" dirty="0" smtClean="0"/>
              <a:t>/ ..</a:t>
            </a:r>
          </a:p>
          <a:p>
            <a:r>
              <a:rPr lang="en-US" dirty="0" smtClean="0"/>
              <a:t>Examples :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 err="1" smtClean="0"/>
              <a:t>mydir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   create directory with name </a:t>
            </a:r>
            <a:r>
              <a:rPr lang="en-US" dirty="0" err="1" smtClean="0">
                <a:sym typeface="Wingdings" pitchFamily="2" charset="2"/>
              </a:rPr>
              <a:t>mydir</a:t>
            </a:r>
            <a:r>
              <a:rPr lang="en-US" dirty="0" smtClean="0">
                <a:sym typeface="Wingdings" pitchFamily="2" charset="2"/>
              </a:rPr>
              <a:t> in current working directory…</a:t>
            </a:r>
            <a:endParaRPr lang="en-US" dirty="0" smtClean="0"/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-p </a:t>
            </a:r>
            <a:r>
              <a:rPr lang="en-US" dirty="0" smtClean="0"/>
              <a:t>MyDir2/MySubdir2/</a:t>
            </a:r>
            <a:r>
              <a:rPr lang="en-US" dirty="0" err="1" smtClean="0"/>
              <a:t>ThreeDeep</a:t>
            </a:r>
            <a:r>
              <a:rPr lang="en-US" dirty="0" smtClean="0"/>
              <a:t>   </a:t>
            </a:r>
            <a:r>
              <a:rPr lang="en-US" dirty="0" smtClean="0">
                <a:sym typeface="Wingdings" pitchFamily="2" charset="2"/>
              </a:rPr>
              <a:t>  </a:t>
            </a:r>
            <a:r>
              <a:rPr lang="en-US" dirty="0" smtClean="0"/>
              <a:t>create parent directories as needed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</TotalTime>
  <Words>457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Linux Essentials</vt:lpstr>
      <vt:lpstr>Table of contents</vt:lpstr>
      <vt:lpstr>Introduction</vt:lpstr>
      <vt:lpstr>pwd</vt:lpstr>
      <vt:lpstr>cd</vt:lpstr>
      <vt:lpstr>Absolute and relative paths</vt:lpstr>
      <vt:lpstr>Path completion</vt:lpstr>
      <vt:lpstr>ls</vt:lpstr>
      <vt:lpstr>mkdir</vt:lpstr>
      <vt:lpstr>rmdir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Essentials</dc:title>
  <dc:creator>banyrock</dc:creator>
  <cp:lastModifiedBy>banyrock</cp:lastModifiedBy>
  <cp:revision>67</cp:revision>
  <dcterms:created xsi:type="dcterms:W3CDTF">2014-02-01T17:12:53Z</dcterms:created>
  <dcterms:modified xsi:type="dcterms:W3CDTF">2014-02-04T17:02:01Z</dcterms:modified>
</cp:coreProperties>
</file>