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70" r:id="rId4"/>
    <p:sldId id="271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4BFD998-D418-4A3D-8D4B-6750BB47B66B}" type="datetimeFigureOut">
              <a:rPr lang="en-US" smtClean="0"/>
              <a:pPr/>
              <a:t>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E92777B-75D2-49F5-8556-5DF2E0A272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99864"/>
            <a:ext cx="8077200" cy="1169296"/>
          </a:xfrm>
        </p:spPr>
        <p:txBody>
          <a:bodyPr/>
          <a:lstStyle/>
          <a:p>
            <a:r>
              <a:rPr lang="en-US" dirty="0" smtClean="0"/>
              <a:t>Linux Essentials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isecur1ty  training center</a:t>
            </a:r>
          </a:p>
          <a:p>
            <a:r>
              <a:rPr lang="en-US" dirty="0" smtClean="0"/>
              <a:t>Presented by : Eng. Mohammad Khreesha 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manual is generally split into eight numbered sections, organized as </a:t>
            </a:r>
            <a:r>
              <a:rPr lang="en-US" dirty="0" smtClean="0"/>
              <a:t>follows :</a:t>
            </a:r>
          </a:p>
          <a:p>
            <a:pPr lvl="1"/>
            <a:r>
              <a:rPr lang="en-US" dirty="0" smtClean="0"/>
              <a:t>Executable </a:t>
            </a:r>
            <a:r>
              <a:rPr lang="en-US" dirty="0" smtClean="0"/>
              <a:t>programs or shell commands</a:t>
            </a:r>
          </a:p>
          <a:p>
            <a:pPr lvl="1"/>
            <a:r>
              <a:rPr lang="en-US" dirty="0" smtClean="0"/>
              <a:t>System </a:t>
            </a:r>
            <a:r>
              <a:rPr lang="en-US" dirty="0" smtClean="0"/>
              <a:t>calls (functions provided by the kernel)</a:t>
            </a:r>
          </a:p>
          <a:p>
            <a:pPr lvl="1"/>
            <a:r>
              <a:rPr lang="en-US" dirty="0" smtClean="0"/>
              <a:t>Library </a:t>
            </a:r>
            <a:r>
              <a:rPr lang="en-US" dirty="0" smtClean="0"/>
              <a:t>calls (functions within program libraries)</a:t>
            </a:r>
          </a:p>
          <a:p>
            <a:pPr lvl="1"/>
            <a:r>
              <a:rPr lang="en-US" dirty="0" smtClean="0"/>
              <a:t>Special </a:t>
            </a:r>
            <a:r>
              <a:rPr lang="en-US" dirty="0" smtClean="0"/>
              <a:t>files (usually found in /dev)</a:t>
            </a:r>
          </a:p>
          <a:p>
            <a:pPr lvl="1"/>
            <a:r>
              <a:rPr lang="en-US" dirty="0" smtClean="0"/>
              <a:t>File </a:t>
            </a:r>
            <a:r>
              <a:rPr lang="en-US" dirty="0" smtClean="0"/>
              <a:t>formats and conventions </a:t>
            </a:r>
            <a:r>
              <a:rPr lang="en-US" dirty="0" err="1" smtClean="0"/>
              <a:t>eg</a:t>
            </a:r>
            <a:r>
              <a:rPr lang="en-US" dirty="0" smtClean="0"/>
              <a:t> 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smtClean="0"/>
              <a:t>Games</a:t>
            </a:r>
            <a:endParaRPr lang="en-US" dirty="0" smtClean="0"/>
          </a:p>
          <a:p>
            <a:pPr lvl="1"/>
            <a:r>
              <a:rPr lang="en-US" dirty="0" smtClean="0"/>
              <a:t>Miscellaneous </a:t>
            </a:r>
            <a:r>
              <a:rPr lang="en-US" dirty="0" smtClean="0"/>
              <a:t>(including macro packages and conventions), e.g. man(7)</a:t>
            </a:r>
          </a:p>
          <a:p>
            <a:pPr lvl="1"/>
            <a:r>
              <a:rPr lang="en-US" dirty="0" smtClean="0"/>
              <a:t>System </a:t>
            </a:r>
            <a:r>
              <a:rPr lang="en-US" dirty="0" smtClean="0"/>
              <a:t>administration commands</a:t>
            </a:r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Examples :</a:t>
            </a:r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passwd</a:t>
            </a:r>
            <a:r>
              <a:rPr lang="en-US" dirty="0" smtClean="0"/>
              <a:t>    : </a:t>
            </a:r>
            <a:r>
              <a:rPr lang="en-US" dirty="0" smtClean="0"/>
              <a:t>opens the first manual found</a:t>
            </a:r>
            <a:endParaRPr lang="en-US" dirty="0" smtClean="0"/>
          </a:p>
          <a:p>
            <a:pPr lvl="1"/>
            <a:r>
              <a:rPr lang="en-US" dirty="0" smtClean="0"/>
              <a:t>man 5 </a:t>
            </a:r>
            <a:r>
              <a:rPr lang="en-US" dirty="0" err="1" smtClean="0"/>
              <a:t>passwd</a:t>
            </a:r>
            <a:r>
              <a:rPr lang="en-US" dirty="0" smtClean="0"/>
              <a:t>  : </a:t>
            </a:r>
            <a:r>
              <a:rPr lang="en-US" dirty="0" smtClean="0"/>
              <a:t>opens a page from section 5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an </a:t>
            </a:r>
            <a:r>
              <a:rPr lang="en-US" dirty="0" err="1" smtClean="0"/>
              <a:t>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want to know more and more about man pages you can get help about man (manual) pages like this :</a:t>
            </a:r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man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Note : man pages don’t have answers for everything like : man hello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-h option or --help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may know the functionality of a command very well, but cannot recollect all the available options for a specific command. Use -h option of the command to review all available options of the command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Examples :</a:t>
            </a:r>
          </a:p>
          <a:p>
            <a:pPr lvl="2"/>
            <a:r>
              <a:rPr lang="en-US" dirty="0" smtClean="0"/>
              <a:t>cat –help</a:t>
            </a:r>
          </a:p>
          <a:p>
            <a:pPr lvl="2"/>
            <a:r>
              <a:rPr lang="en-US" dirty="0" err="1" smtClean="0"/>
              <a:t>netstat</a:t>
            </a:r>
            <a:r>
              <a:rPr lang="en-US" dirty="0" smtClean="0"/>
              <a:t> -h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a file’s help information in an alternate format</a:t>
            </a:r>
            <a:r>
              <a:rPr lang="en-US" dirty="0" smtClean="0"/>
              <a:t>.</a:t>
            </a:r>
          </a:p>
          <a:p>
            <a:r>
              <a:rPr lang="en-US" dirty="0" smtClean="0"/>
              <a:t>Some programs don’t have man pages – or have very incomplete man pages – and store their documentation as info documents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i</a:t>
            </a:r>
            <a:r>
              <a:rPr lang="en-US" dirty="0" smtClean="0"/>
              <a:t>nfo cat</a:t>
            </a:r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936104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The end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of contents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Getting help in Linux</a:t>
            </a:r>
          </a:p>
          <a:p>
            <a:r>
              <a:rPr lang="en-US" dirty="0" smtClean="0"/>
              <a:t>m</a:t>
            </a:r>
            <a:r>
              <a:rPr lang="en-US" dirty="0" smtClean="0"/>
              <a:t>an pages</a:t>
            </a:r>
          </a:p>
          <a:p>
            <a:r>
              <a:rPr lang="en-US" dirty="0" smtClean="0"/>
              <a:t>a</a:t>
            </a:r>
            <a:r>
              <a:rPr lang="en-US" dirty="0" smtClean="0"/>
              <a:t>propos (man –k)</a:t>
            </a:r>
          </a:p>
          <a:p>
            <a:r>
              <a:rPr lang="en-US" dirty="0" err="1" smtClean="0"/>
              <a:t>w</a:t>
            </a:r>
            <a:r>
              <a:rPr lang="en-US" dirty="0" err="1" smtClean="0"/>
              <a:t>hatis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whereis</a:t>
            </a:r>
            <a:endParaRPr lang="en-US" dirty="0" smtClean="0"/>
          </a:p>
          <a:p>
            <a:r>
              <a:rPr lang="en-US" dirty="0" smtClean="0"/>
              <a:t>man sections</a:t>
            </a:r>
          </a:p>
          <a:p>
            <a:r>
              <a:rPr lang="en-US" dirty="0" smtClean="0"/>
              <a:t>-h option</a:t>
            </a:r>
          </a:p>
          <a:p>
            <a:r>
              <a:rPr lang="en-US" dirty="0" smtClean="0"/>
              <a:t>info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command line is the tool that all GUI applications use to do their </a:t>
            </a:r>
            <a:r>
              <a:rPr lang="en-US" sz="3600" dirty="0" smtClean="0"/>
              <a:t>work.</a:t>
            </a:r>
          </a:p>
          <a:p>
            <a:r>
              <a:rPr lang="en-US" sz="3600" dirty="0" smtClean="0"/>
              <a:t>In </a:t>
            </a:r>
            <a:r>
              <a:rPr lang="en-US" sz="3600" dirty="0" smtClean="0"/>
              <a:t>other words: graphical tools are merely front-ends to command line tools. </a:t>
            </a:r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Linux command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basic Linux command works like this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command </a:t>
            </a:r>
            <a:r>
              <a:rPr lang="en-US" dirty="0" smtClean="0"/>
              <a:t>[OPTIONS]</a:t>
            </a:r>
            <a:r>
              <a:rPr lang="en-US" dirty="0" smtClean="0"/>
              <a:t> </a:t>
            </a:r>
            <a:r>
              <a:rPr lang="en-US" dirty="0" smtClean="0"/>
              <a:t>[ARGUMENTS ]</a:t>
            </a:r>
          </a:p>
          <a:p>
            <a:pPr lvl="2"/>
            <a:r>
              <a:rPr lang="en-US" dirty="0" smtClean="0"/>
              <a:t>command: This is the base of the command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OPTIONS: Options are those pieces of the command that alter the behavior of the command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ARGUMENTS: Arguments are typically file names or other data that is needed by the command</a:t>
            </a:r>
            <a:r>
              <a:rPr lang="en-US" dirty="0" smtClean="0"/>
              <a:t>.</a:t>
            </a:r>
          </a:p>
          <a:p>
            <a:pPr lvl="3"/>
            <a:r>
              <a:rPr lang="en-US" dirty="0" smtClean="0"/>
              <a:t>Example:</a:t>
            </a:r>
          </a:p>
          <a:p>
            <a:pPr lvl="4"/>
            <a:r>
              <a:rPr lang="en-US" dirty="0" err="1"/>
              <a:t>mkdir</a:t>
            </a:r>
            <a:r>
              <a:rPr lang="en-US" dirty="0"/>
              <a:t> -m 654 TEST   (create the directory TEST with the mode 654 </a:t>
            </a:r>
            <a:r>
              <a:rPr lang="en-US" dirty="0" smtClean="0"/>
              <a:t>)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 in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module will guide you to the correct way for getting help in Linux without searching </a:t>
            </a:r>
            <a:r>
              <a:rPr lang="en-US" dirty="0" smtClean="0"/>
              <a:t>on internet ….</a:t>
            </a:r>
          </a:p>
          <a:p>
            <a:r>
              <a:rPr lang="en-US" dirty="0" smtClean="0"/>
              <a:t>We will discuss multiple ways to get help in </a:t>
            </a:r>
            <a:r>
              <a:rPr lang="en-US" dirty="0" err="1" smtClean="0"/>
              <a:t>linux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pages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man pages are a user manual that is by default built into most Linux distributions (i.e., versions) and most other Unix-like operating systems during installation. They provide extensive documentation about commands and other aspects of the system, including configuration files, system calls, library routines and the kernel </a:t>
            </a:r>
            <a:r>
              <a:rPr lang="en-US" dirty="0" smtClean="0"/>
              <a:t>…..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whois</a:t>
            </a:r>
            <a:endParaRPr lang="en-US" dirty="0" smtClean="0"/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syslog.conf</a:t>
            </a:r>
            <a:endParaRPr lang="en-US" dirty="0" smtClean="0"/>
          </a:p>
          <a:p>
            <a:pPr lvl="1"/>
            <a:r>
              <a:rPr lang="en-US" dirty="0" smtClean="0"/>
              <a:t>man </a:t>
            </a:r>
            <a:r>
              <a:rPr lang="en-US" dirty="0" err="1" smtClean="0"/>
              <a:t>syslogd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en-US" dirty="0" smtClean="0"/>
              <a:t>propos (man –k)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apropos command displays a list of all topics in the man pages that are related to the subject of a query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man -k </a:t>
            </a:r>
            <a:r>
              <a:rPr lang="en-US" dirty="0" err="1" smtClean="0"/>
              <a:t>syslog</a:t>
            </a:r>
            <a:r>
              <a:rPr lang="en-US" dirty="0" smtClean="0"/>
              <a:t>    or    apropos  </a:t>
            </a:r>
            <a:r>
              <a:rPr lang="en-US" dirty="0" err="1" smtClean="0"/>
              <a:t>syslog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</a:t>
            </a:r>
            <a:r>
              <a:rPr lang="en-US" dirty="0" err="1" smtClean="0"/>
              <a:t>hatis</a:t>
            </a:r>
            <a:r>
              <a:rPr lang="en-US" dirty="0" smtClean="0"/>
              <a:t> (man –f)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whatis</a:t>
            </a:r>
            <a:r>
              <a:rPr lang="en-US" dirty="0" smtClean="0"/>
              <a:t> command provides very brief descriptions of command line programs and other topics related to Linux and other Unix-like operating systems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whatis</a:t>
            </a:r>
            <a:r>
              <a:rPr lang="en-US" dirty="0" smtClean="0"/>
              <a:t>  cat    or   man –f cat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whereis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whereis</a:t>
            </a:r>
            <a:r>
              <a:rPr lang="en-US" dirty="0" smtClean="0"/>
              <a:t> </a:t>
            </a:r>
            <a:r>
              <a:rPr lang="en-US" dirty="0" smtClean="0"/>
              <a:t>used to </a:t>
            </a:r>
            <a:r>
              <a:rPr lang="en-US" dirty="0" smtClean="0"/>
              <a:t>locate the binary, source, and manual page files for a </a:t>
            </a:r>
            <a:r>
              <a:rPr lang="en-US" dirty="0" smtClean="0"/>
              <a:t>command…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err="1" smtClean="0"/>
              <a:t>whereis</a:t>
            </a:r>
            <a:r>
              <a:rPr lang="en-US" dirty="0" smtClean="0"/>
              <a:t> tar </a:t>
            </a:r>
            <a:r>
              <a:rPr lang="en-US" dirty="0" smtClean="0"/>
              <a:t> 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114</TotalTime>
  <Words>505</Words>
  <Application>Microsoft Office PowerPoint</Application>
  <PresentationFormat>On-screen Show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Module</vt:lpstr>
      <vt:lpstr>Linux Essentials</vt:lpstr>
      <vt:lpstr>Table of contents</vt:lpstr>
      <vt:lpstr>Introduction</vt:lpstr>
      <vt:lpstr>Linux command structure</vt:lpstr>
      <vt:lpstr>Getting help in Linux</vt:lpstr>
      <vt:lpstr>man pages</vt:lpstr>
      <vt:lpstr>apropos (man –k)</vt:lpstr>
      <vt:lpstr>whatis (man –f)</vt:lpstr>
      <vt:lpstr>whereis</vt:lpstr>
      <vt:lpstr>man sections</vt:lpstr>
      <vt:lpstr>continue…</vt:lpstr>
      <vt:lpstr>man man</vt:lpstr>
      <vt:lpstr>-h option or --help</vt:lpstr>
      <vt:lpstr>info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Linux Essentials</dc:title>
  <dc:creator>banyrock</dc:creator>
  <cp:lastModifiedBy>banyrock</cp:lastModifiedBy>
  <cp:revision>46</cp:revision>
  <dcterms:created xsi:type="dcterms:W3CDTF">2014-02-01T17:12:53Z</dcterms:created>
  <dcterms:modified xsi:type="dcterms:W3CDTF">2014-02-02T15:48:36Z</dcterms:modified>
</cp:coreProperties>
</file>