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8" r:id="rId7"/>
    <p:sldId id="270" r:id="rId8"/>
    <p:sldId id="27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D998-D418-4A3D-8D4B-6750BB47B66B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777B-75D2-49F5-8556-5DF2E0A272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D998-D418-4A3D-8D4B-6750BB47B66B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777B-75D2-49F5-8556-5DF2E0A27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D998-D418-4A3D-8D4B-6750BB47B66B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777B-75D2-49F5-8556-5DF2E0A27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D998-D418-4A3D-8D4B-6750BB47B66B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777B-75D2-49F5-8556-5DF2E0A27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D998-D418-4A3D-8D4B-6750BB47B66B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777B-75D2-49F5-8556-5DF2E0A27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D998-D418-4A3D-8D4B-6750BB47B66B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777B-75D2-49F5-8556-5DF2E0A27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D998-D418-4A3D-8D4B-6750BB47B66B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777B-75D2-49F5-8556-5DF2E0A27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D998-D418-4A3D-8D4B-6750BB47B66B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777B-75D2-49F5-8556-5DF2E0A27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D998-D418-4A3D-8D4B-6750BB47B66B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777B-75D2-49F5-8556-5DF2E0A27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D998-D418-4A3D-8D4B-6750BB47B66B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777B-75D2-49F5-8556-5DF2E0A272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4BFD998-D418-4A3D-8D4B-6750BB47B66B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E92777B-75D2-49F5-8556-5DF2E0A27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4BFD998-D418-4A3D-8D4B-6750BB47B66B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E92777B-75D2-49F5-8556-5DF2E0A27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699864"/>
            <a:ext cx="8077200" cy="1169296"/>
          </a:xfrm>
        </p:spPr>
        <p:txBody>
          <a:bodyPr/>
          <a:lstStyle/>
          <a:p>
            <a:r>
              <a:rPr lang="en-US" dirty="0" smtClean="0"/>
              <a:t>Linux Essentials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</a:t>
            </a:r>
            <a:r>
              <a:rPr lang="en-US" dirty="0" smtClean="0"/>
              <a:t>secur1ty  training center</a:t>
            </a:r>
            <a:endParaRPr lang="en-US" dirty="0" smtClean="0"/>
          </a:p>
          <a:p>
            <a:r>
              <a:rPr lang="en-US" dirty="0" smtClean="0"/>
              <a:t>Presented by : Eng. Mohammad Khreesha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Introduction to Linux</a:t>
            </a:r>
          </a:p>
          <a:p>
            <a:r>
              <a:rPr lang="en-US" dirty="0" smtClean="0"/>
              <a:t>Linux installation</a:t>
            </a:r>
          </a:p>
          <a:p>
            <a:r>
              <a:rPr lang="en-US" dirty="0" smtClean="0"/>
              <a:t>Linux commands features and help</a:t>
            </a:r>
          </a:p>
          <a:p>
            <a:r>
              <a:rPr lang="en-US" dirty="0" smtClean="0"/>
              <a:t>Viewing and working with files &amp; directories</a:t>
            </a:r>
          </a:p>
          <a:p>
            <a:r>
              <a:rPr lang="en-US" dirty="0" smtClean="0"/>
              <a:t>Using VI editor</a:t>
            </a:r>
          </a:p>
          <a:p>
            <a:r>
              <a:rPr lang="en-US" dirty="0" smtClean="0"/>
              <a:t>File permissions</a:t>
            </a:r>
          </a:p>
          <a:p>
            <a:r>
              <a:rPr lang="en-US" dirty="0" smtClean="0"/>
              <a:t>Process control</a:t>
            </a:r>
          </a:p>
          <a:p>
            <a:r>
              <a:rPr lang="en-US" dirty="0" smtClean="0"/>
              <a:t>Searching files and directories</a:t>
            </a:r>
          </a:p>
          <a:p>
            <a:r>
              <a:rPr lang="en-US" dirty="0" smtClean="0"/>
              <a:t>Archiving and Compressing files and directories</a:t>
            </a:r>
          </a:p>
          <a:p>
            <a:r>
              <a:rPr lang="en-US" dirty="0" smtClean="0"/>
              <a:t>Remote Login and control</a:t>
            </a:r>
          </a:p>
          <a:p>
            <a:r>
              <a:rPr lang="en-US" dirty="0" smtClean="0"/>
              <a:t>Linux reboot and shutdown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Linux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Linux history</a:t>
            </a:r>
          </a:p>
          <a:p>
            <a:r>
              <a:rPr lang="en-US" dirty="0" smtClean="0"/>
              <a:t>Linux components</a:t>
            </a:r>
          </a:p>
          <a:p>
            <a:r>
              <a:rPr lang="en-US" dirty="0" smtClean="0"/>
              <a:t>Linux distribution</a:t>
            </a:r>
          </a:p>
          <a:p>
            <a:r>
              <a:rPr lang="en-US" dirty="0" smtClean="0"/>
              <a:t>Linux installation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Linux history</a:t>
            </a:r>
            <a:endParaRPr lang="en-US" dirty="0"/>
          </a:p>
        </p:txBody>
      </p:sp>
      <p:pic>
        <p:nvPicPr>
          <p:cNvPr id="1026" name="Picture 2" descr="C:\Users\banyrock\Desktop\391px-Linus_Torvalds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844824"/>
            <a:ext cx="1969017" cy="3021509"/>
          </a:xfrm>
          <a:prstGeom prst="rect">
            <a:avLst/>
          </a:prstGeom>
          <a:noFill/>
        </p:spPr>
      </p:pic>
      <p:pic>
        <p:nvPicPr>
          <p:cNvPr id="1027" name="Picture 3" descr="C:\Users\banyrock\Desktop\220px-Ken_n_denni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1844824"/>
            <a:ext cx="4608512" cy="29941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Linux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Kernel</a:t>
            </a:r>
          </a:p>
          <a:p>
            <a:r>
              <a:rPr lang="en-US" dirty="0" smtClean="0"/>
              <a:t>System Library</a:t>
            </a:r>
          </a:p>
          <a:p>
            <a:r>
              <a:rPr lang="en-US" dirty="0" smtClean="0"/>
              <a:t>System Utility</a:t>
            </a:r>
          </a:p>
          <a:p>
            <a:r>
              <a:rPr lang="en-US" dirty="0" smtClean="0"/>
              <a:t>User Interfaces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Linux big picture….</a:t>
            </a:r>
            <a:endParaRPr lang="en-US" dirty="0"/>
          </a:p>
        </p:txBody>
      </p:sp>
      <p:pic>
        <p:nvPicPr>
          <p:cNvPr id="1026" name="Picture 2" descr="C:\Users\banyrock\Desktop\linux_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556792"/>
            <a:ext cx="5976664" cy="49885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Linux Distributions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Red Hat</a:t>
            </a:r>
          </a:p>
          <a:p>
            <a:r>
              <a:rPr lang="en-US" b="1" dirty="0" err="1" smtClean="0"/>
              <a:t>Ubuntu</a:t>
            </a:r>
            <a:endParaRPr lang="en-US" b="1" dirty="0" smtClean="0"/>
          </a:p>
          <a:p>
            <a:r>
              <a:rPr lang="en-US" b="1" dirty="0" smtClean="0"/>
              <a:t>Mint</a:t>
            </a:r>
          </a:p>
          <a:p>
            <a:r>
              <a:rPr lang="en-US" b="1" dirty="0" err="1" smtClean="0"/>
              <a:t>Debian</a:t>
            </a:r>
            <a:endParaRPr lang="en-US" b="1" dirty="0" smtClean="0"/>
          </a:p>
          <a:p>
            <a:r>
              <a:rPr lang="en-US" b="1" dirty="0" smtClean="0"/>
              <a:t>…….etc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Linux Installation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356992"/>
            <a:ext cx="8229600" cy="122413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5400" b="1" dirty="0" smtClean="0"/>
              <a:t>Lets start </a:t>
            </a:r>
            <a:r>
              <a:rPr lang="en-US" sz="5400" b="1" dirty="0" smtClean="0">
                <a:sym typeface="Wingdings" pitchFamily="2" charset="2"/>
              </a:rPr>
              <a:t></a:t>
            </a:r>
            <a:endParaRPr lang="en-US" sz="54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34</TotalTime>
  <Words>96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Module</vt:lpstr>
      <vt:lpstr>Linux Essentials</vt:lpstr>
      <vt:lpstr>Course contents</vt:lpstr>
      <vt:lpstr>Introduction to Linux</vt:lpstr>
      <vt:lpstr>Linux history</vt:lpstr>
      <vt:lpstr>Linux components</vt:lpstr>
      <vt:lpstr>Linux big picture….</vt:lpstr>
      <vt:lpstr>Linux Distributions</vt:lpstr>
      <vt:lpstr>Linux Installation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Linux Essentials</dc:title>
  <dc:creator>banyrock</dc:creator>
  <cp:lastModifiedBy>banyrock</cp:lastModifiedBy>
  <cp:revision>20</cp:revision>
  <dcterms:created xsi:type="dcterms:W3CDTF">2014-02-01T17:12:53Z</dcterms:created>
  <dcterms:modified xsi:type="dcterms:W3CDTF">2014-02-01T18:08:26Z</dcterms:modified>
</cp:coreProperties>
</file>